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1" r:id="rId14"/>
    <p:sldId id="272" r:id="rId15"/>
    <p:sldId id="273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вредителей бобовых растений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01080" cy="62865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Энтомофаги гороховой и других зерновок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отрождающихся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падалицы в почве и на ее поверхности уничтожают насекомоядные птицы, иногда крупные жужелицы,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стафилины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яйцах гороховой зерновки в европейской части страны наиболее эффективен паразит яиц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Uscana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senex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Grese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трихограмматиды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Trichogrammatidae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паразит черного цвета, длина тела 0.4 - 0.5 мм.,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олигофагом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заражает также яйца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эспарцетовой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чинной, чечевичной, акациевой и других видов зерновок. Зимует в фазе взрослой личинки внутри яиц зерновок, в основном гороховой. Развитие личинки и куколки проходит там же. При развитии в яйцах других зерновок паразит зимует в стациях их обитания. В течение года на посевах бобовых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дает 4- 6  генераций.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Динармус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Dinarmus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laticeps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Pteromalidae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Эупелмус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Eupelmus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microzonus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Foerst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Eupelmidae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Триаспис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Triaspis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thoracicus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Curt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Braconidae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паразитируют на личинках гороховой зерновки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4241699" cy="3178656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350043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4786316" cy="31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5929330"/>
            <a:ext cx="1805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Эупелмус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358082" y="3071810"/>
            <a:ext cx="162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Триаспис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Энтомофаги люцерновой совки, лугового мотылька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Гусеницами питаются хищные жужелицы  крупные представители родов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красотел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броскус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Мелкие жужелицы бегуны,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бегунчики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стафилины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уничтожают гусениц младшего возраста. В почве гусениц и куколок этих видов уничтожают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почвообитающие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хищные личинки жужелиц,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стафилинид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мух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ктырей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др.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Яйцеедами совки и мотылька являются различные 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трихограммы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Паразитами гусениц  в основном представители тех же семейств перепончатокрылых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ихневмониды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бракониды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двукрылых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саркофагиды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 уничтожают и гусениц озимой совки.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к стафил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029103" cy="3357586"/>
          </a:xfrm>
        </p:spPr>
      </p:pic>
      <p:sp>
        <p:nvSpPr>
          <p:cNvPr id="5" name="TextBox 4"/>
          <p:cNvSpPr txBox="1"/>
          <p:nvPr/>
        </p:nvSpPr>
        <p:spPr>
          <a:xfrm>
            <a:off x="285720" y="342900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Жук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стафилин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705043" cy="368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221455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Муха-ктырь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429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Хищники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282708" cy="2857520"/>
          </a:xfrm>
        </p:spPr>
      </p:pic>
      <p:sp>
        <p:nvSpPr>
          <p:cNvPr id="5" name="TextBox 4"/>
          <p:cNvSpPr txBox="1"/>
          <p:nvPr/>
        </p:nvSpPr>
        <p:spPr>
          <a:xfrm>
            <a:off x="214282" y="307181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Комар наездник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ихневмониды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071810"/>
            <a:ext cx="5310198" cy="35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242886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бракониды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0004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Паразиты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хи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594860" cy="3256873"/>
          </a:xfrm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Муха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тахина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348" y="3000372"/>
            <a:ext cx="4229970" cy="36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221455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Серые мясные мухи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2865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фитономуса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фитономуса могут уничтожать жуки и личинки хищных жужелиц  родов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Poecilus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Ophonus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Яйцами и личинками могут питаться различные 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Coccinella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septempunctata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L., 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notataHost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др.), а также муравьи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Formicidae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Перидесмия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Peridesmia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discusWalk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специализированный хищник яиц фитономуса из семейства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эвлофид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личинки ее высасывают содержимое яиц.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личинках фитономуса паразитирует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батиплектес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предкуколке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куколке фитономуса паразитируют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наездники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батиплектес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дибрахоидес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пимпла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072230"/>
          </a:xfrm>
        </p:spPr>
        <p:txBody>
          <a:bodyPr>
            <a:normAutofit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Батиплектес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Bathyplectes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curculionis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Thorns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сем.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Ichneumonidae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Зимует личинка паразита в коконе.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батиплектеса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 с жуками фитономуса.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заражает 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фитономуса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начиная с III возраста. Зараженная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фитономуса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сплести кокон. Но внутри него образует свой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кокон личинка паразита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закончив питание, выходит из тела 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фитономуса.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езд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287953"/>
            <a:ext cx="8329612" cy="576456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28654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Дибрахоидес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Dibrachoides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dynastes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Forst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сем.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Pteromalidae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наружный паразит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предкуколок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фитономуса. В течение сезона паразит 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вначале парализует личинку хозяина, а затем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откладывает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нижнюю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груди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яиц. Закончив развитие,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окукливаются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хозяина. Взрослые паразиты, вышедшие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куколок, прогрызают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кокон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вылетают. Первыми выходят самцы. 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откладку яиц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питания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гемолимфой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хозяина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через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вылета из кокона.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3579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тлей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афидофагам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влияющим на численность гороховой тли, относят личинок и жуков различных видов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личинок мух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сирфид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личинок златоглазок и мух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галлиц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гороховой и бобовой тле паразитируют личинки ряда видов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афидиид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афидиуса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откладывают яйца в тело тлей всех возрастов. Личинка развивается до имаго внутри тела тли.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окукливанием паразита покровы хозяина твердеют, темнеют, и он мумифицируется. Паразиты хорошо летают и эффективно обнаруживают колонии тли.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фиди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500438"/>
            <a:ext cx="3748665" cy="2500330"/>
          </a:xfrm>
        </p:spPr>
      </p:pic>
      <p:sp>
        <p:nvSpPr>
          <p:cNvPr id="5" name="TextBox 4"/>
          <p:cNvSpPr txBox="1"/>
          <p:nvPr/>
        </p:nvSpPr>
        <p:spPr>
          <a:xfrm>
            <a:off x="5286380" y="60722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Афидиус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колемани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8384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292893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Галлица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Афидимиза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2928958" cy="382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392906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Личинка златоглазки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142945" cy="23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1436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клубеньковых долгоносиков.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Яйца, личинок и куколок жуков клубеньковых долгоносиков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поедают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жуки и личинки хищных жужелиц. На полях многолетних бобовых  отмечено более 50 видов жужелиц. Особенно много их обитает на люцерне 2- 3 года жизни. Среди них ведущее место принадлежит представителям родов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бегунчики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Bembidion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Latr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Latr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которые питаются в основном яйцами клубеньковых долгоносиков.</a:t>
            </a:r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г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184226" cy="2928958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928934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Жужелицы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бегунчики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096708" cy="30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388" y="342900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Карабус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3786214" cy="33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429124" y="578645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Красотел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сетчатый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разных видах жуков клубеньковых долгоносиков паразитируют два вида наездников родов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пигостолус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перилитус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семейства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браконид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Braconidae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Пигостолус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Pygostolus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falcatus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насекомое желтого цвета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широкосидячим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брюшком, лишь глаза и глазки черные. Зимуют личинки в теле жуков, весной прогрызают отверстие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тергитах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последних сегментов брюшка, выходят и окукливаются в коконах. Жуки погибают. Развиваются в 2-3 генерациях.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Перилитус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Perilitus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labilis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Rüthe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брюшко красноватое, стебельчатое, тело в основном черное. Биология сходна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пигостолусом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гост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214291"/>
            <a:ext cx="3599528" cy="2714644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3071810"/>
            <a:ext cx="2038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Пигостолус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00372"/>
            <a:ext cx="609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57884" y="235743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Перилитус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4294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Энтомофаги клеверного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семееда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апиона</a:t>
            </a:r>
            <a:endParaRPr lang="ru-RU" sz="3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апиона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уничтожать жуки и личинки хищных жужелиц родов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Poecilus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Ophonus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Яйцами и личинками могут питаться различные 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Coccinella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septempunctata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bipunctata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др.), а также муравьи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Formicidae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клеверном долгоносике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семееде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апионе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паразитируют несколько видов наездников.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Спинтерус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Spintherus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dibius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внутренний паразит жуков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Птеромалид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Pteromalidae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мелкие черного цвета перепончатокрылые, длина тела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мм. Усики самцов с длинными волосками.  Голова и грудь темно-синие.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Некремнус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Necremnus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leucarthros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Наружный паразит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Эвлофид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Eulophidae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темно-зеленое, длина 1.9 – 2.1 мм.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желтого люцернового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семееда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тихиуса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Яйцами и личинками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тихиуса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питаться различные 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Coccinella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septempunctata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L., 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Host.),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муравьи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Formicidae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имаго и личинки мух зеленушек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Dolichopodidae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Паразитируют на жуках наездники надсемейства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Хальцидовых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Chalcidoidea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Habrocytus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microgasteris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Kurd.,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Eupelmus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microsomus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Tetrastichus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brevicornis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личинках люцернового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тихиуса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паразитирует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Банхус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серповидный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Habrocytus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Хризомала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Chrysomala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rosery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Först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птеромалид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Pteromalidae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как паразит коконов жука.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1005</Words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Энтомофаги вредителей бобовых растений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Энтомофаги вредителей бобовых растений</dc:title>
  <dc:creator>Оля</dc:creator>
  <cp:lastModifiedBy>Оля</cp:lastModifiedBy>
  <cp:revision>30</cp:revision>
  <dcterms:created xsi:type="dcterms:W3CDTF">2022-03-16T10:22:59Z</dcterms:created>
  <dcterms:modified xsi:type="dcterms:W3CDTF">2022-03-17T09:21:57Z</dcterms:modified>
</cp:coreProperties>
</file>